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327" r:id="rId3"/>
    <p:sldId id="314" r:id="rId4"/>
    <p:sldId id="328" r:id="rId5"/>
    <p:sldId id="329" r:id="rId6"/>
    <p:sldId id="330" r:id="rId7"/>
    <p:sldId id="331" r:id="rId8"/>
    <p:sldId id="292" r:id="rId9"/>
    <p:sldId id="296" r:id="rId10"/>
    <p:sldId id="297" r:id="rId11"/>
    <p:sldId id="322" r:id="rId12"/>
    <p:sldId id="298" r:id="rId13"/>
    <p:sldId id="293" r:id="rId14"/>
    <p:sldId id="299" r:id="rId15"/>
    <p:sldId id="300" r:id="rId16"/>
    <p:sldId id="313" r:id="rId17"/>
    <p:sldId id="301" r:id="rId18"/>
    <p:sldId id="294" r:id="rId19"/>
    <p:sldId id="318" r:id="rId20"/>
    <p:sldId id="295" r:id="rId21"/>
    <p:sldId id="309" r:id="rId22"/>
    <p:sldId id="302" r:id="rId23"/>
    <p:sldId id="319" r:id="rId24"/>
    <p:sldId id="320" r:id="rId25"/>
    <p:sldId id="321" r:id="rId26"/>
    <p:sldId id="325" r:id="rId27"/>
    <p:sldId id="324" r:id="rId28"/>
    <p:sldId id="326" r:id="rId29"/>
    <p:sldId id="311" r:id="rId3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-78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9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073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7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9441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58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4623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960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20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84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0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19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695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6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39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57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83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3D7B9-2A43-44DB-BC93-ADC87BEDF56A}" type="datetimeFigureOut">
              <a:rPr lang="pt-PT" smtClean="0"/>
              <a:pPr/>
              <a:t>09-06-2014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C7621A-5750-4F9B-B617-0ACE53FDD71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12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673" y="1524000"/>
            <a:ext cx="6954591" cy="1939174"/>
          </a:xfrm>
        </p:spPr>
        <p:txBody>
          <a:bodyPr>
            <a:normAutofit/>
          </a:bodyPr>
          <a:lstStyle/>
          <a:p>
            <a:pPr algn="ctr"/>
            <a:r>
              <a:rPr lang="pt-PT" sz="6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Projeto Letrinhas</a:t>
            </a:r>
            <a:endParaRPr lang="pt-PT" sz="6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6" y="2946056"/>
            <a:ext cx="2386173" cy="238617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2" y="0"/>
            <a:ext cx="5908578" cy="1339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6"/>
          <a:stretch/>
        </p:blipFill>
        <p:spPr>
          <a:xfrm>
            <a:off x="1342989" y="1523582"/>
            <a:ext cx="6740837" cy="421460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Professor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0" y="1537251"/>
            <a:ext cx="6559826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4650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Turma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2"/>
          <a:stretch/>
        </p:blipFill>
        <p:spPr>
          <a:xfrm>
            <a:off x="1417983" y="1616765"/>
            <a:ext cx="6652591" cy="41611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o Aluno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6" y="1510748"/>
            <a:ext cx="6732104" cy="42141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Modo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1"/>
          <a:stretch/>
        </p:blipFill>
        <p:spPr>
          <a:xfrm>
            <a:off x="1378227" y="1550504"/>
            <a:ext cx="6665844" cy="42009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Disciplina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8"/>
          <a:stretch/>
        </p:blipFill>
        <p:spPr>
          <a:xfrm>
            <a:off x="1391478" y="1550503"/>
            <a:ext cx="6626087" cy="4187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1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Tipo de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"/>
          <a:stretch/>
        </p:blipFill>
        <p:spPr>
          <a:xfrm>
            <a:off x="1404730" y="1550504"/>
            <a:ext cx="6639340" cy="417443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testes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7"/>
          <a:stretch/>
        </p:blipFill>
        <p:spPr>
          <a:xfrm>
            <a:off x="1444487" y="1577009"/>
            <a:ext cx="6612835" cy="41479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Palavras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6"/>
          <a:stretch/>
        </p:blipFill>
        <p:spPr>
          <a:xfrm>
            <a:off x="1470991" y="1563757"/>
            <a:ext cx="6573079" cy="422744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Resumo do teste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9"/>
          <a:stretch/>
        </p:blipFill>
        <p:spPr>
          <a:xfrm>
            <a:off x="1338470" y="1558206"/>
            <a:ext cx="6679095" cy="41799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828" y="152400"/>
            <a:ext cx="8596668" cy="1320800"/>
          </a:xfrm>
        </p:spPr>
        <p:txBody>
          <a:bodyPr/>
          <a:lstStyle/>
          <a:p>
            <a:r>
              <a:rPr lang="pt-PT" dirty="0" smtClean="0"/>
              <a:t>Requisitos:</a:t>
            </a:r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550846" y="912735"/>
            <a:ext cx="9548491" cy="2504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 smtClean="0"/>
              <a:t>...</a:t>
            </a:r>
            <a:endParaRPr lang="pt-PT" sz="2400" dirty="0" smtClean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de texto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42" y="1564087"/>
            <a:ext cx="6596768" cy="42374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1832" y="1147973"/>
            <a:ext cx="6850301" cy="4569758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225625"/>
            <a:ext cx="4366106" cy="181693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Executar teste poema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9" y="559528"/>
            <a:ext cx="3645075" cy="574664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812" t="3838" r="847" b="1376"/>
          <a:stretch/>
        </p:blipFill>
        <p:spPr>
          <a:xfrm>
            <a:off x="1431758" y="1543787"/>
            <a:ext cx="6593306" cy="41952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2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416675" y="1519707"/>
            <a:ext cx="6671257" cy="42242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3"/>
          <a:stretch/>
        </p:blipFill>
        <p:spPr>
          <a:xfrm>
            <a:off x="1403797" y="1545465"/>
            <a:ext cx="6619741" cy="422427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Teste </a:t>
            </a:r>
            <a:r>
              <a:rPr lang="pt-PT" sz="4000" dirty="0" err="1" smtClean="0"/>
              <a:t>Multimedia</a:t>
            </a:r>
            <a:r>
              <a:rPr lang="pt-PT" sz="4000" dirty="0" smtClean="0"/>
              <a:t> (Imagens)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1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8"/>
          <a:stretch/>
        </p:blipFill>
        <p:spPr>
          <a:xfrm>
            <a:off x="1367590" y="1532315"/>
            <a:ext cx="6669505" cy="41826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0"/>
          <a:stretch/>
        </p:blipFill>
        <p:spPr>
          <a:xfrm>
            <a:off x="1395212" y="1558343"/>
            <a:ext cx="6705600" cy="42113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Corrigir um Teste Texto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6"/>
          <a:stretch/>
        </p:blipFill>
        <p:spPr>
          <a:xfrm>
            <a:off x="1419726" y="1588168"/>
            <a:ext cx="6623501" cy="41388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558" y="129165"/>
            <a:ext cx="8596668" cy="1320800"/>
          </a:xfrm>
        </p:spPr>
        <p:txBody>
          <a:bodyPr/>
          <a:lstStyle/>
          <a:p>
            <a:r>
              <a:rPr lang="pt-PT" dirty="0" smtClean="0"/>
              <a:t>Momentos do Projeto: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2" y="850849"/>
            <a:ext cx="3048000" cy="1295400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940">
            <a:off x="8947718" y="674379"/>
            <a:ext cx="3200400" cy="962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20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46" y="2047741"/>
            <a:ext cx="8564451" cy="4129222"/>
          </a:xfrm>
        </p:spPr>
        <p:txBody>
          <a:bodyPr>
            <a:normAutofit/>
          </a:bodyPr>
          <a:lstStyle/>
          <a:p>
            <a:endParaRPr lang="pt-PT" sz="3600" dirty="0" smtClean="0"/>
          </a:p>
          <a:p>
            <a:endParaRPr lang="pt-PT" sz="3600" dirty="0" smtClean="0"/>
          </a:p>
          <a:p>
            <a:endParaRPr lang="en-US" sz="3600" dirty="0"/>
          </a:p>
          <a:p>
            <a:endParaRPr lang="pt-PT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821" y="1104397"/>
            <a:ext cx="9120067" cy="515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Dúvidas ou Sugestões?</a:t>
            </a:r>
            <a:endParaRPr lang="pt-PT" sz="4000" dirty="0"/>
          </a:p>
          <a:p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73" y="1470663"/>
            <a:ext cx="4513684" cy="4513684"/>
          </a:xfrm>
          <a:prstGeom prst="rect">
            <a:avLst/>
          </a:prstGeom>
        </p:spPr>
      </p:pic>
      <p:pic>
        <p:nvPicPr>
          <p:cNvPr id="9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983283" y="1019223"/>
            <a:ext cx="19907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881">
            <a:off x="6497861" y="799242"/>
            <a:ext cx="1056799" cy="17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68">
            <a:off x="3159844" y="988764"/>
            <a:ext cx="825162" cy="13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2.bp.blogspot.com/-5TPcoCK-3xg/TcfyZq2C6aI/AAAAAAAABts/XlEuAbYK_To/s1600/ponto_de_interrogacao_ver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3996">
            <a:off x="1654441" y="3999097"/>
            <a:ext cx="1339654" cy="219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4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  <a:endParaRPr lang="pt-PT" sz="24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Desenvolvimento:</a:t>
            </a:r>
            <a:endParaRPr lang="pt-PT" dirty="0"/>
          </a:p>
        </p:txBody>
      </p:sp>
      <p:sp>
        <p:nvSpPr>
          <p:cNvPr id="7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  <a:endParaRPr lang="pt-PT" sz="24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Funcionalidades implementadas: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  <a:endParaRPr lang="pt-PT" sz="24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Estrutura: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2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  <a:endParaRPr lang="pt-PT" sz="24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BackOffice: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77333" y="1320844"/>
            <a:ext cx="9548491" cy="4959537"/>
          </a:xfrm>
        </p:spPr>
        <p:txBody>
          <a:bodyPr>
            <a:normAutofit/>
          </a:bodyPr>
          <a:lstStyle/>
          <a:p>
            <a:r>
              <a:rPr lang="pt-PT" sz="2400" dirty="0" smtClean="0"/>
              <a:t>...</a:t>
            </a:r>
            <a:endParaRPr lang="pt-PT" sz="24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4828" y="1524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 smtClean="0"/>
              <a:t>FrontOffice:</a:t>
            </a:r>
            <a:endParaRPr lang="pt-PT" dirty="0"/>
          </a:p>
        </p:txBody>
      </p:sp>
      <p:sp>
        <p:nvSpPr>
          <p:cNvPr id="5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Pagina Inicial </a:t>
            </a:r>
            <a:endParaRPr lang="pt-PT" sz="4000" dirty="0"/>
          </a:p>
        </p:txBody>
      </p:sp>
      <p:grpSp>
        <p:nvGrpSpPr>
          <p:cNvPr id="2" name="Grupo 1"/>
          <p:cNvGrpSpPr/>
          <p:nvPr/>
        </p:nvGrpSpPr>
        <p:grpSpPr>
          <a:xfrm>
            <a:off x="670560" y="1021272"/>
            <a:ext cx="8081554" cy="5391112"/>
            <a:chOff x="670560" y="1021272"/>
            <a:chExt cx="8081554" cy="5391112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" y="1021272"/>
              <a:ext cx="8081554" cy="5391112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3"/>
            <a:srcRect r="964"/>
            <a:stretch/>
          </p:blipFill>
          <p:spPr>
            <a:xfrm>
              <a:off x="1367667" y="1544203"/>
              <a:ext cx="6716159" cy="4286049"/>
            </a:xfrm>
            <a:prstGeom prst="rect">
              <a:avLst/>
            </a:prstGeom>
          </p:spPr>
        </p:pic>
      </p:grp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021272"/>
            <a:ext cx="8081554" cy="539111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1" y="225625"/>
            <a:ext cx="12192001" cy="7956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000" dirty="0" smtClean="0"/>
              <a:t> Layouts da </a:t>
            </a:r>
            <a:r>
              <a:rPr lang="pt-PT" sz="4000" dirty="0" err="1" smtClean="0"/>
              <a:t>App</a:t>
            </a:r>
            <a:r>
              <a:rPr lang="pt-PT" sz="4000" dirty="0" smtClean="0"/>
              <a:t>: Escolher Escola </a:t>
            </a:r>
            <a:endParaRPr lang="pt-PT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7"/>
          <a:stretch/>
        </p:blipFill>
        <p:spPr>
          <a:xfrm>
            <a:off x="1391478" y="1537251"/>
            <a:ext cx="6639339" cy="42672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903306"/>
            <a:ext cx="1143000" cy="952500"/>
          </a:xfrm>
          <a:prstGeom prst="rect">
            <a:avLst/>
          </a:prstGeom>
        </p:spPr>
      </p:pic>
      <p:sp>
        <p:nvSpPr>
          <p:cNvPr id="12" name="CaixaDeTexto 5"/>
          <p:cNvSpPr txBox="1"/>
          <p:nvPr/>
        </p:nvSpPr>
        <p:spPr>
          <a:xfrm>
            <a:off x="400931" y="6578847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PT" sz="1200" dirty="0" smtClean="0">
                <a:solidFill>
                  <a:schemeClr val="accent1"/>
                </a:solidFill>
              </a:rPr>
              <a:t>Letrinhas </a:t>
            </a:r>
            <a:r>
              <a:rPr lang="en-US" sz="1200" dirty="0" smtClean="0">
                <a:solidFill>
                  <a:schemeClr val="accent1"/>
                </a:solidFill>
              </a:rPr>
              <a:t> – </a:t>
            </a:r>
            <a:r>
              <a:rPr lang="pt-PT" sz="1200" dirty="0" smtClean="0">
                <a:solidFill>
                  <a:schemeClr val="accent1"/>
                </a:solidFill>
              </a:rPr>
              <a:t>Projeto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Sistemas</a:t>
            </a:r>
            <a:r>
              <a:rPr lang="en-US" sz="1200" dirty="0" smtClean="0">
                <a:solidFill>
                  <a:schemeClr val="accent1"/>
                </a:solidFill>
              </a:rPr>
              <a:t> de </a:t>
            </a:r>
            <a:r>
              <a:rPr lang="pt-PT" sz="1200" dirty="0" smtClean="0">
                <a:solidFill>
                  <a:schemeClr val="accent1"/>
                </a:solidFill>
              </a:rPr>
              <a:t>Informação</a:t>
            </a:r>
            <a:r>
              <a:rPr lang="en-US" sz="1200" dirty="0" smtClean="0">
                <a:solidFill>
                  <a:schemeClr val="accent1"/>
                </a:solidFill>
              </a:rPr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-2013/ </a:t>
            </a:r>
            <a:r>
              <a:rPr lang="en-US" sz="1200" dirty="0" smtClean="0">
                <a:solidFill>
                  <a:schemeClr val="accent1"/>
                </a:solidFill>
              </a:rPr>
              <a:t>2014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7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1072</TotalTime>
  <Words>507</Words>
  <Application>Microsoft Office PowerPoint</Application>
  <PresentationFormat>Personalizados</PresentationFormat>
  <Paragraphs>66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0" baseType="lpstr">
      <vt:lpstr>Facet</vt:lpstr>
      <vt:lpstr>Apresentação do PowerPoint</vt:lpstr>
      <vt:lpstr>Requisitos: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Momentos do Projeto: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Politécnico de Tomar</dc:title>
  <dc:creator>Artur</dc:creator>
  <cp:lastModifiedBy>Thiago</cp:lastModifiedBy>
  <cp:revision>89</cp:revision>
  <dcterms:created xsi:type="dcterms:W3CDTF">2014-03-21T17:38:07Z</dcterms:created>
  <dcterms:modified xsi:type="dcterms:W3CDTF">2014-06-09T00:28:09Z</dcterms:modified>
</cp:coreProperties>
</file>